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62" r:id="rId5"/>
    <p:sldId id="26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4548"/>
  </p:normalViewPr>
  <p:slideViewPr>
    <p:cSldViewPr snapToGrid="0" snapToObjects="1">
      <p:cViewPr varScale="1">
        <p:scale>
          <a:sx n="76" d="100"/>
          <a:sy n="76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resume icon and ‘Download Resume’ will download the pdf.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E24E4-CD02-CF46-A9E5-851DB5DA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70" y="394966"/>
            <a:ext cx="2752548" cy="47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B8858-03C7-054D-BF3E-B976661E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088" y="394966"/>
            <a:ext cx="2575560" cy="45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814072" y="1317929"/>
            <a:ext cx="106921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Responsive design is not my friend. Did a lot of coding with Chrome opened as a half width window. Design would look good there and then weird once resized.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** something about mobile first design**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Should have more consistency on naming &lt;</a:t>
            </a:r>
            <a:r>
              <a:rPr lang="en-US" sz="2400" dirty="0" err="1">
                <a:latin typeface="Nunito Sans" pitchFamily="2" charset="77"/>
              </a:rPr>
              <a:t>divs</a:t>
            </a:r>
            <a:r>
              <a:rPr lang="en-US" sz="2400" dirty="0">
                <a:latin typeface="Nunito Sans" pitchFamily="2" charset="77"/>
              </a:rPr>
              <a:t>&gt; </a:t>
            </a:r>
            <a:r>
              <a:rPr lang="en-US" sz="2400" dirty="0" err="1">
                <a:latin typeface="Nunito Sans" pitchFamily="2" charset="77"/>
              </a:rPr>
              <a:t>etc</a:t>
            </a:r>
            <a:r>
              <a:rPr lang="en-US" sz="2400" dirty="0">
                <a:latin typeface="Nunito Sans" pitchFamily="2" charset="77"/>
              </a:rPr>
              <a:t> in HTML between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pallet.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Decide on pages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674526" y="1150977"/>
            <a:ext cx="93076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Blog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Contact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0EC3F5-1EB5-C54F-B3F6-40DB03CA5F69}"/>
              </a:ext>
            </a:extLst>
          </p:cNvPr>
          <p:cNvSpPr txBox="1"/>
          <p:nvPr/>
        </p:nvSpPr>
        <p:spPr>
          <a:xfrm>
            <a:off x="7879080" y="1478280"/>
            <a:ext cx="21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chart of layout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343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Clean design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EFA1F-F47D-F846-AAFA-B13299F4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243021"/>
            <a:ext cx="5867400" cy="3233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66AF69-8436-F945-933A-5E333628DF41}"/>
              </a:ext>
            </a:extLst>
          </p:cNvPr>
          <p:cNvSpPr txBox="1"/>
          <p:nvPr/>
        </p:nvSpPr>
        <p:spPr>
          <a:xfrm>
            <a:off x="8092440" y="120396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mobile screenshot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50% opacity). 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Links at bottom have highlighted hovers. These links open to new tabs.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695421" y="5006009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**something about picture sizing on each layout?**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747850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0A057-132C-C24B-9426-7C7C4DD54F4E}"/>
              </a:ext>
            </a:extLst>
          </p:cNvPr>
          <p:cNvSpPr txBox="1"/>
          <p:nvPr/>
        </p:nvSpPr>
        <p:spPr>
          <a:xfrm>
            <a:off x="2103120" y="189649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ED79-C6F9-3F44-9F42-146C6F69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09" y="713512"/>
            <a:ext cx="2316825" cy="4653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C7333-29E0-4C40-BA30-E9CA2117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72" y="943012"/>
            <a:ext cx="2444962" cy="44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of text).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6611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**something about image sizing”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394F-2C39-8745-A650-51EE4378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14" y="1088568"/>
            <a:ext cx="2348061" cy="400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68EB-2E64-164D-88F2-6C972D86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075" y="1088568"/>
            <a:ext cx="2348061" cy="4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</TotalTime>
  <Words>531</Words>
  <Application>Microsoft Macintosh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30</cp:revision>
  <dcterms:created xsi:type="dcterms:W3CDTF">2021-03-07T21:51:21Z</dcterms:created>
  <dcterms:modified xsi:type="dcterms:W3CDTF">2021-03-08T04:19:11Z</dcterms:modified>
</cp:coreProperties>
</file>